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6BF3-03ED-4071-82FD-8D9232285867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2ABF-72ED-4C17-B312-C36F0644C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Loreleifelsen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8810" y="1600200"/>
            <a:ext cx="79263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Loreleifelsen</vt:lpstr>
      <vt:lpstr>Слайд 3</vt:lpstr>
      <vt:lpstr>Слайд 4</vt:lpstr>
      <vt:lpstr>Слайд 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Loner-XP</cp:lastModifiedBy>
  <cp:revision>3</cp:revision>
  <dcterms:created xsi:type="dcterms:W3CDTF">2011-02-20T20:45:45Z</dcterms:created>
  <dcterms:modified xsi:type="dcterms:W3CDTF">2011-03-02T06:27:52Z</dcterms:modified>
</cp:coreProperties>
</file>