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B3427-F00B-49C9-BB9D-F1D1B6183D82}" type="doc">
      <dgm:prSet loTypeId="urn:microsoft.com/office/officeart/2005/8/layout/process4" loCatId="list" qsTypeId="urn:microsoft.com/office/officeart/2005/8/quickstyle/3d2" qsCatId="3D" csTypeId="urn:microsoft.com/office/officeart/2005/8/colors/accent3_3" csCatId="accent3" phldr="1"/>
      <dgm:spPr/>
    </dgm:pt>
    <dgm:pt modelId="{5092921B-A043-4BE0-8BA0-57AC7C08D48A}">
      <dgm:prSet phldrT="[Текст]" custT="1"/>
      <dgm:spPr/>
      <dgm:t>
        <a:bodyPr/>
        <a:lstStyle/>
        <a:p>
          <a:r>
            <a:rPr lang="uk-UA" sz="2400" b="1" dirty="0" err="1" smtClean="0">
              <a:solidFill>
                <a:srgbClr val="C00000"/>
              </a:solidFill>
              <a:latin typeface="Monotype Corsiva" pitchFamily="66" charset="0"/>
            </a:rPr>
            <a:t>“Віночок”</a:t>
          </a:r>
          <a:endParaRPr lang="uk-UA" sz="2400" b="1" dirty="0" smtClean="0">
            <a:solidFill>
              <a:srgbClr val="C00000"/>
            </a:solidFill>
            <a:latin typeface="Monotype Corsiva" pitchFamily="66" charset="0"/>
          </a:endParaRPr>
        </a:p>
        <a:p>
          <a:r>
            <a:rPr lang="uk-UA" sz="2000" b="1" dirty="0" smtClean="0">
              <a:solidFill>
                <a:srgbClr val="0070C0"/>
              </a:solidFill>
              <a:latin typeface="Monotype Corsiva" pitchFamily="66" charset="0"/>
            </a:rPr>
            <a:t>Дитяче   об’єднання </a:t>
          </a:r>
          <a:endParaRPr lang="ru-RU" sz="2000" b="1" dirty="0">
            <a:solidFill>
              <a:srgbClr val="0070C0"/>
            </a:solidFill>
            <a:latin typeface="Monotype Corsiva" pitchFamily="66" charset="0"/>
          </a:endParaRPr>
        </a:p>
      </dgm:t>
    </dgm:pt>
    <dgm:pt modelId="{13E2758E-98D9-414F-B2CF-A9D022E4A7AA}" type="parTrans" cxnId="{802D326B-E406-4855-A3BD-F773CC97C5E1}">
      <dgm:prSet/>
      <dgm:spPr/>
      <dgm:t>
        <a:bodyPr/>
        <a:lstStyle/>
        <a:p>
          <a:endParaRPr lang="ru-RU"/>
        </a:p>
      </dgm:t>
    </dgm:pt>
    <dgm:pt modelId="{4B566FD7-C173-4786-A94E-0583B2501FB9}" type="sibTrans" cxnId="{802D326B-E406-4855-A3BD-F773CC97C5E1}">
      <dgm:prSet/>
      <dgm:spPr/>
      <dgm:t>
        <a:bodyPr/>
        <a:lstStyle/>
        <a:p>
          <a:endParaRPr lang="ru-RU"/>
        </a:p>
      </dgm:t>
    </dgm:pt>
    <dgm:pt modelId="{34E0B7CC-8F41-4E2C-84B5-A57F360B1CF9}">
      <dgm:prSet phldrT="[Текст]" custT="1"/>
      <dgm:spPr/>
      <dgm:t>
        <a:bodyPr/>
        <a:lstStyle/>
        <a:p>
          <a:r>
            <a:rPr lang="uk-UA" sz="2400" b="1" dirty="0" err="1" smtClean="0">
              <a:solidFill>
                <a:srgbClr val="C00000"/>
              </a:solidFill>
              <a:latin typeface="Monotype Corsiva" pitchFamily="66" charset="0"/>
            </a:rPr>
            <a:t>“Гроно”</a:t>
          </a:r>
          <a:endParaRPr lang="uk-UA" sz="2400" b="1" dirty="0" smtClean="0">
            <a:solidFill>
              <a:srgbClr val="C00000"/>
            </a:solidFill>
            <a:latin typeface="Monotype Corsiva" pitchFamily="66" charset="0"/>
          </a:endParaRPr>
        </a:p>
        <a:p>
          <a:r>
            <a:rPr lang="uk-UA" sz="2000" b="1" dirty="0" smtClean="0">
              <a:solidFill>
                <a:srgbClr val="0070C0"/>
              </a:solidFill>
              <a:latin typeface="Monotype Corsiva" pitchFamily="66" charset="0"/>
            </a:rPr>
            <a:t>Юнацьке    об’єднання</a:t>
          </a:r>
          <a:endParaRPr lang="ru-RU" sz="2000" b="1" dirty="0">
            <a:solidFill>
              <a:srgbClr val="0070C0"/>
            </a:solidFill>
            <a:latin typeface="Monotype Corsiva" pitchFamily="66" charset="0"/>
          </a:endParaRPr>
        </a:p>
      </dgm:t>
    </dgm:pt>
    <dgm:pt modelId="{18E8CDA1-AC8E-43D2-A40A-34C5BFB7DC61}" type="parTrans" cxnId="{34F01489-09AC-405B-8778-F9A43ED6D07D}">
      <dgm:prSet/>
      <dgm:spPr/>
      <dgm:t>
        <a:bodyPr/>
        <a:lstStyle/>
        <a:p>
          <a:endParaRPr lang="ru-RU"/>
        </a:p>
      </dgm:t>
    </dgm:pt>
    <dgm:pt modelId="{94D02E6E-1AD7-4966-960B-10C37301FD0C}" type="sibTrans" cxnId="{34F01489-09AC-405B-8778-F9A43ED6D07D}">
      <dgm:prSet/>
      <dgm:spPr/>
      <dgm:t>
        <a:bodyPr/>
        <a:lstStyle/>
        <a:p>
          <a:endParaRPr lang="ru-RU"/>
        </a:p>
      </dgm:t>
    </dgm:pt>
    <dgm:pt modelId="{E4C0C104-AC8D-46BF-934E-3C3087AD3664}">
      <dgm:prSet phldrT="[Текст]" custT="1"/>
      <dgm:spPr/>
      <dgm:t>
        <a:bodyPr/>
        <a:lstStyle/>
        <a:p>
          <a:r>
            <a:rPr lang="uk-UA" sz="2400" b="1" dirty="0" err="1" smtClean="0">
              <a:solidFill>
                <a:srgbClr val="C00000"/>
              </a:solidFill>
              <a:latin typeface="Monotype Corsiva" pitchFamily="66" charset="0"/>
            </a:rPr>
            <a:t>“Лідер”</a:t>
          </a:r>
          <a:endParaRPr lang="uk-UA" sz="2400" b="1" dirty="0" smtClean="0">
            <a:solidFill>
              <a:srgbClr val="C00000"/>
            </a:solidFill>
            <a:latin typeface="Monotype Corsiva" pitchFamily="66" charset="0"/>
          </a:endParaRPr>
        </a:p>
        <a:p>
          <a:r>
            <a:rPr lang="uk-UA" sz="2000" b="1" dirty="0" smtClean="0">
              <a:solidFill>
                <a:srgbClr val="0070C0"/>
              </a:solidFill>
              <a:latin typeface="Monotype Corsiva" pitchFamily="66" charset="0"/>
            </a:rPr>
            <a:t>Клуб    старшокласників</a:t>
          </a:r>
          <a:endParaRPr lang="ru-RU" sz="2000" b="1" dirty="0">
            <a:solidFill>
              <a:srgbClr val="0070C0"/>
            </a:solidFill>
            <a:latin typeface="Monotype Corsiva" pitchFamily="66" charset="0"/>
          </a:endParaRPr>
        </a:p>
      </dgm:t>
    </dgm:pt>
    <dgm:pt modelId="{2165D9F6-4CE7-4E14-A8E0-630582D933C5}" type="parTrans" cxnId="{B126FEE0-C8FA-4287-B987-1D4F60DAF859}">
      <dgm:prSet/>
      <dgm:spPr/>
      <dgm:t>
        <a:bodyPr/>
        <a:lstStyle/>
        <a:p>
          <a:endParaRPr lang="ru-RU"/>
        </a:p>
      </dgm:t>
    </dgm:pt>
    <dgm:pt modelId="{F64B7EC6-0419-435F-8676-71A7189780FA}" type="sibTrans" cxnId="{B126FEE0-C8FA-4287-B987-1D4F60DAF859}">
      <dgm:prSet/>
      <dgm:spPr/>
      <dgm:t>
        <a:bodyPr/>
        <a:lstStyle/>
        <a:p>
          <a:endParaRPr lang="ru-RU"/>
        </a:p>
      </dgm:t>
    </dgm:pt>
    <dgm:pt modelId="{B52BE4D1-6172-4F0C-BE1D-1D6696DC47ED}" type="pres">
      <dgm:prSet presAssocID="{6CDB3427-F00B-49C9-BB9D-F1D1B6183D82}" presName="Name0" presStyleCnt="0">
        <dgm:presLayoutVars>
          <dgm:dir/>
          <dgm:animLvl val="lvl"/>
          <dgm:resizeHandles val="exact"/>
        </dgm:presLayoutVars>
      </dgm:prSet>
      <dgm:spPr/>
    </dgm:pt>
    <dgm:pt modelId="{D3C7DAB5-E12C-4EBC-8FF1-CB4C91D440D9}" type="pres">
      <dgm:prSet presAssocID="{E4C0C104-AC8D-46BF-934E-3C3087AD3664}" presName="boxAndChildren" presStyleCnt="0"/>
      <dgm:spPr/>
    </dgm:pt>
    <dgm:pt modelId="{6BC73D7D-AAAD-42FB-A565-3BD2F2482307}" type="pres">
      <dgm:prSet presAssocID="{E4C0C104-AC8D-46BF-934E-3C3087AD3664}" presName="parentTextBox" presStyleLbl="node1" presStyleIdx="0" presStyleCnt="3"/>
      <dgm:spPr/>
      <dgm:t>
        <a:bodyPr/>
        <a:lstStyle/>
        <a:p>
          <a:endParaRPr lang="ru-RU"/>
        </a:p>
      </dgm:t>
    </dgm:pt>
    <dgm:pt modelId="{6C179DD7-5BB3-4234-A2D1-72A33D0BEC99}" type="pres">
      <dgm:prSet presAssocID="{94D02E6E-1AD7-4966-960B-10C37301FD0C}" presName="sp" presStyleCnt="0"/>
      <dgm:spPr/>
    </dgm:pt>
    <dgm:pt modelId="{10FF5F3C-E50B-45B6-B500-2AD12C40489F}" type="pres">
      <dgm:prSet presAssocID="{34E0B7CC-8F41-4E2C-84B5-A57F360B1CF9}" presName="arrowAndChildren" presStyleCnt="0"/>
      <dgm:spPr/>
    </dgm:pt>
    <dgm:pt modelId="{ECEFC8C2-B39E-4764-B226-D4A97D141009}" type="pres">
      <dgm:prSet presAssocID="{34E0B7CC-8F41-4E2C-84B5-A57F360B1CF9}" presName="parentTextArrow" presStyleLbl="node1" presStyleIdx="1" presStyleCnt="3" custLinFactNeighborY="1550"/>
      <dgm:spPr/>
      <dgm:t>
        <a:bodyPr/>
        <a:lstStyle/>
        <a:p>
          <a:endParaRPr lang="ru-RU"/>
        </a:p>
      </dgm:t>
    </dgm:pt>
    <dgm:pt modelId="{A4A07D03-64FE-4964-8306-B55AB5FC8F7B}" type="pres">
      <dgm:prSet presAssocID="{4B566FD7-C173-4786-A94E-0583B2501FB9}" presName="sp" presStyleCnt="0"/>
      <dgm:spPr/>
    </dgm:pt>
    <dgm:pt modelId="{4CF61D29-1AC4-4188-8A3D-E0F46BF3D85B}" type="pres">
      <dgm:prSet presAssocID="{5092921B-A043-4BE0-8BA0-57AC7C08D48A}" presName="arrowAndChildren" presStyleCnt="0"/>
      <dgm:spPr/>
    </dgm:pt>
    <dgm:pt modelId="{706742AF-A9B5-432C-91B9-B2A696F1690C}" type="pres">
      <dgm:prSet presAssocID="{5092921B-A043-4BE0-8BA0-57AC7C08D48A}" presName="parentTextArrow" presStyleLbl="node1" presStyleIdx="2" presStyleCnt="3"/>
      <dgm:spPr/>
    </dgm:pt>
  </dgm:ptLst>
  <dgm:cxnLst>
    <dgm:cxn modelId="{34F01489-09AC-405B-8778-F9A43ED6D07D}" srcId="{6CDB3427-F00B-49C9-BB9D-F1D1B6183D82}" destId="{34E0B7CC-8F41-4E2C-84B5-A57F360B1CF9}" srcOrd="1" destOrd="0" parTransId="{18E8CDA1-AC8E-43D2-A40A-34C5BFB7DC61}" sibTransId="{94D02E6E-1AD7-4966-960B-10C37301FD0C}"/>
    <dgm:cxn modelId="{94FC0739-5929-4FB6-AB1D-532D1F05EBBA}" type="presOf" srcId="{E4C0C104-AC8D-46BF-934E-3C3087AD3664}" destId="{6BC73D7D-AAAD-42FB-A565-3BD2F2482307}" srcOrd="0" destOrd="0" presId="urn:microsoft.com/office/officeart/2005/8/layout/process4"/>
    <dgm:cxn modelId="{802D326B-E406-4855-A3BD-F773CC97C5E1}" srcId="{6CDB3427-F00B-49C9-BB9D-F1D1B6183D82}" destId="{5092921B-A043-4BE0-8BA0-57AC7C08D48A}" srcOrd="0" destOrd="0" parTransId="{13E2758E-98D9-414F-B2CF-A9D022E4A7AA}" sibTransId="{4B566FD7-C173-4786-A94E-0583B2501FB9}"/>
    <dgm:cxn modelId="{592DDC96-AFD5-4915-8F01-D559DF93C1A2}" type="presOf" srcId="{6CDB3427-F00B-49C9-BB9D-F1D1B6183D82}" destId="{B52BE4D1-6172-4F0C-BE1D-1D6696DC47ED}" srcOrd="0" destOrd="0" presId="urn:microsoft.com/office/officeart/2005/8/layout/process4"/>
    <dgm:cxn modelId="{51A46DE8-288E-4A00-807B-48DF8BDF92DF}" type="presOf" srcId="{5092921B-A043-4BE0-8BA0-57AC7C08D48A}" destId="{706742AF-A9B5-432C-91B9-B2A696F1690C}" srcOrd="0" destOrd="0" presId="urn:microsoft.com/office/officeart/2005/8/layout/process4"/>
    <dgm:cxn modelId="{B126FEE0-C8FA-4287-B987-1D4F60DAF859}" srcId="{6CDB3427-F00B-49C9-BB9D-F1D1B6183D82}" destId="{E4C0C104-AC8D-46BF-934E-3C3087AD3664}" srcOrd="2" destOrd="0" parTransId="{2165D9F6-4CE7-4E14-A8E0-630582D933C5}" sibTransId="{F64B7EC6-0419-435F-8676-71A7189780FA}"/>
    <dgm:cxn modelId="{806D7C01-2848-480C-884D-49CD8016E88D}" type="presOf" srcId="{34E0B7CC-8F41-4E2C-84B5-A57F360B1CF9}" destId="{ECEFC8C2-B39E-4764-B226-D4A97D141009}" srcOrd="0" destOrd="0" presId="urn:microsoft.com/office/officeart/2005/8/layout/process4"/>
    <dgm:cxn modelId="{8823DAFD-FAAC-41D8-AD0B-E021F7BF56C8}" type="presParOf" srcId="{B52BE4D1-6172-4F0C-BE1D-1D6696DC47ED}" destId="{D3C7DAB5-E12C-4EBC-8FF1-CB4C91D440D9}" srcOrd="0" destOrd="0" presId="urn:microsoft.com/office/officeart/2005/8/layout/process4"/>
    <dgm:cxn modelId="{C9656053-566A-40D3-8097-9CD194FA5844}" type="presParOf" srcId="{D3C7DAB5-E12C-4EBC-8FF1-CB4C91D440D9}" destId="{6BC73D7D-AAAD-42FB-A565-3BD2F2482307}" srcOrd="0" destOrd="0" presId="urn:microsoft.com/office/officeart/2005/8/layout/process4"/>
    <dgm:cxn modelId="{7EE6831D-0FDA-42DC-9765-D5ACCF391648}" type="presParOf" srcId="{B52BE4D1-6172-4F0C-BE1D-1D6696DC47ED}" destId="{6C179DD7-5BB3-4234-A2D1-72A33D0BEC99}" srcOrd="1" destOrd="0" presId="urn:microsoft.com/office/officeart/2005/8/layout/process4"/>
    <dgm:cxn modelId="{1EC013A1-3000-405F-9C6D-8147A5313740}" type="presParOf" srcId="{B52BE4D1-6172-4F0C-BE1D-1D6696DC47ED}" destId="{10FF5F3C-E50B-45B6-B500-2AD12C40489F}" srcOrd="2" destOrd="0" presId="urn:microsoft.com/office/officeart/2005/8/layout/process4"/>
    <dgm:cxn modelId="{F00AA037-5C9F-4DFD-88C5-45B82F16A28B}" type="presParOf" srcId="{10FF5F3C-E50B-45B6-B500-2AD12C40489F}" destId="{ECEFC8C2-B39E-4764-B226-D4A97D141009}" srcOrd="0" destOrd="0" presId="urn:microsoft.com/office/officeart/2005/8/layout/process4"/>
    <dgm:cxn modelId="{A82DE885-4293-49AB-814C-39BBF874660B}" type="presParOf" srcId="{B52BE4D1-6172-4F0C-BE1D-1D6696DC47ED}" destId="{A4A07D03-64FE-4964-8306-B55AB5FC8F7B}" srcOrd="3" destOrd="0" presId="urn:microsoft.com/office/officeart/2005/8/layout/process4"/>
    <dgm:cxn modelId="{80D412D6-BA73-4775-B856-27E4FCD18A84}" type="presParOf" srcId="{B52BE4D1-6172-4F0C-BE1D-1D6696DC47ED}" destId="{4CF61D29-1AC4-4188-8A3D-E0F46BF3D85B}" srcOrd="4" destOrd="0" presId="urn:microsoft.com/office/officeart/2005/8/layout/process4"/>
    <dgm:cxn modelId="{463B9E87-F750-44C6-BA9E-DFB495621EB6}" type="presParOf" srcId="{4CF61D29-1AC4-4188-8A3D-E0F46BF3D85B}" destId="{706742AF-A9B5-432C-91B9-B2A696F169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F86309-CDDE-430E-B9D5-58AFDD3D7EBF}" type="doc">
      <dgm:prSet loTypeId="urn:microsoft.com/office/officeart/2005/8/layout/venn3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1702009-B360-4DD7-972C-1DAC8E3A9EDC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C00000"/>
              </a:solidFill>
              <a:latin typeface="Monotype Corsiva" pitchFamily="66" charset="0"/>
            </a:rPr>
            <a:t>Волонтери </a:t>
          </a:r>
          <a:endParaRPr lang="ru-RU" sz="1800" b="1" dirty="0">
            <a:solidFill>
              <a:srgbClr val="C00000"/>
            </a:solidFill>
            <a:latin typeface="Monotype Corsiva" pitchFamily="66" charset="0"/>
          </a:endParaRPr>
        </a:p>
      </dgm:t>
    </dgm:pt>
    <dgm:pt modelId="{FBE96656-777E-488D-89AD-3A3E3A92E051}" type="parTrans" cxnId="{8EB4C40E-F59A-416B-BE86-A1F92D54114A}">
      <dgm:prSet/>
      <dgm:spPr/>
      <dgm:t>
        <a:bodyPr/>
        <a:lstStyle/>
        <a:p>
          <a:endParaRPr lang="ru-RU"/>
        </a:p>
      </dgm:t>
    </dgm:pt>
    <dgm:pt modelId="{77F3B0EE-A1B8-4B5A-B6A8-465744DD3C5E}" type="sibTrans" cxnId="{8EB4C40E-F59A-416B-BE86-A1F92D54114A}">
      <dgm:prSet/>
      <dgm:spPr/>
      <dgm:t>
        <a:bodyPr/>
        <a:lstStyle/>
        <a:p>
          <a:endParaRPr lang="ru-RU"/>
        </a:p>
      </dgm:t>
    </dgm:pt>
    <dgm:pt modelId="{0BE03F51-D69C-4019-8F85-93093A58A5E1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C00000"/>
              </a:solidFill>
              <a:latin typeface="Monotype Corsiva" pitchFamily="66" charset="0"/>
            </a:rPr>
            <a:t>Книголюби </a:t>
          </a:r>
          <a:endParaRPr lang="ru-RU" sz="1800" b="1" dirty="0">
            <a:solidFill>
              <a:srgbClr val="C00000"/>
            </a:solidFill>
            <a:latin typeface="Monotype Corsiva" pitchFamily="66" charset="0"/>
          </a:endParaRPr>
        </a:p>
      </dgm:t>
    </dgm:pt>
    <dgm:pt modelId="{0C79C56C-37CB-4356-820C-8BEF716D7293}" type="parTrans" cxnId="{BEA47543-C9E7-4128-AB33-AFF0C503242D}">
      <dgm:prSet/>
      <dgm:spPr/>
      <dgm:t>
        <a:bodyPr/>
        <a:lstStyle/>
        <a:p>
          <a:endParaRPr lang="ru-RU"/>
        </a:p>
      </dgm:t>
    </dgm:pt>
    <dgm:pt modelId="{63D39288-423F-4B0D-BB2E-C02CC37C4F95}" type="sibTrans" cxnId="{BEA47543-C9E7-4128-AB33-AFF0C503242D}">
      <dgm:prSet/>
      <dgm:spPr/>
      <dgm:t>
        <a:bodyPr/>
        <a:lstStyle/>
        <a:p>
          <a:endParaRPr lang="ru-RU"/>
        </a:p>
      </dgm:t>
    </dgm:pt>
    <dgm:pt modelId="{5D441384-1FC6-4E10-B7A4-476ED865111A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C00000"/>
              </a:solidFill>
              <a:latin typeface="Monotype Corsiva" pitchFamily="66" charset="0"/>
            </a:rPr>
            <a:t>Екологи</a:t>
          </a:r>
          <a:r>
            <a:rPr lang="uk-UA" sz="1500" dirty="0" smtClean="0"/>
            <a:t> </a:t>
          </a:r>
          <a:endParaRPr lang="ru-RU" sz="1500" dirty="0"/>
        </a:p>
      </dgm:t>
    </dgm:pt>
    <dgm:pt modelId="{1DC513EE-8EF6-4406-9C06-C9F7F82F952B}" type="parTrans" cxnId="{529EEA9C-98F1-4FBC-BCE2-716FED6E052F}">
      <dgm:prSet/>
      <dgm:spPr/>
      <dgm:t>
        <a:bodyPr/>
        <a:lstStyle/>
        <a:p>
          <a:endParaRPr lang="ru-RU"/>
        </a:p>
      </dgm:t>
    </dgm:pt>
    <dgm:pt modelId="{3C1F820B-B796-4570-8438-4CFFD083BC76}" type="sibTrans" cxnId="{529EEA9C-98F1-4FBC-BCE2-716FED6E052F}">
      <dgm:prSet/>
      <dgm:spPr/>
      <dgm:t>
        <a:bodyPr/>
        <a:lstStyle/>
        <a:p>
          <a:endParaRPr lang="ru-RU"/>
        </a:p>
      </dgm:t>
    </dgm:pt>
    <dgm:pt modelId="{DD75F2D4-1938-48F5-A0B4-031777CA6B50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C00000"/>
              </a:solidFill>
              <a:latin typeface="Monotype Corsiva" pitchFamily="66" charset="0"/>
            </a:rPr>
            <a:t>Дружинники </a:t>
          </a:r>
          <a:endParaRPr lang="ru-RU" sz="1600" b="1" dirty="0">
            <a:solidFill>
              <a:srgbClr val="C00000"/>
            </a:solidFill>
            <a:latin typeface="Monotype Corsiva" pitchFamily="66" charset="0"/>
          </a:endParaRPr>
        </a:p>
      </dgm:t>
    </dgm:pt>
    <dgm:pt modelId="{C1C9C993-BD98-4E8D-8AAB-418994C11EC4}" type="parTrans" cxnId="{D9FB33CE-241E-4978-B08E-1439FCD6561A}">
      <dgm:prSet/>
      <dgm:spPr/>
      <dgm:t>
        <a:bodyPr/>
        <a:lstStyle/>
        <a:p>
          <a:endParaRPr lang="ru-RU"/>
        </a:p>
      </dgm:t>
    </dgm:pt>
    <dgm:pt modelId="{B222F7B4-7264-4DEC-988A-58D0E67F5667}" type="sibTrans" cxnId="{D9FB33CE-241E-4978-B08E-1439FCD6561A}">
      <dgm:prSet/>
      <dgm:spPr/>
      <dgm:t>
        <a:bodyPr/>
        <a:lstStyle/>
        <a:p>
          <a:endParaRPr lang="ru-RU"/>
        </a:p>
      </dgm:t>
    </dgm:pt>
    <dgm:pt modelId="{8348CECA-359F-478D-8BC9-39438E17F02E}" type="pres">
      <dgm:prSet presAssocID="{93F86309-CDDE-430E-B9D5-58AFDD3D7EBF}" presName="Name0" presStyleCnt="0">
        <dgm:presLayoutVars>
          <dgm:dir/>
          <dgm:resizeHandles val="exact"/>
        </dgm:presLayoutVars>
      </dgm:prSet>
      <dgm:spPr/>
    </dgm:pt>
    <dgm:pt modelId="{65552FCB-B327-44DD-B251-AEF6D27E740F}" type="pres">
      <dgm:prSet presAssocID="{01702009-B360-4DD7-972C-1DAC8E3A9EDC}" presName="Name5" presStyleLbl="vennNode1" presStyleIdx="0" presStyleCnt="4">
        <dgm:presLayoutVars>
          <dgm:bulletEnabled val="1"/>
        </dgm:presLayoutVars>
      </dgm:prSet>
      <dgm:spPr/>
    </dgm:pt>
    <dgm:pt modelId="{E32F104C-A0AB-44A3-90D5-BD77B372A6A6}" type="pres">
      <dgm:prSet presAssocID="{77F3B0EE-A1B8-4B5A-B6A8-465744DD3C5E}" presName="space" presStyleCnt="0"/>
      <dgm:spPr/>
    </dgm:pt>
    <dgm:pt modelId="{9C08A6C5-11C8-46ED-992E-63378FBC33C8}" type="pres">
      <dgm:prSet presAssocID="{0BE03F51-D69C-4019-8F85-93093A58A5E1}" presName="Name5" presStyleLbl="vennNode1" presStyleIdx="1" presStyleCnt="4">
        <dgm:presLayoutVars>
          <dgm:bulletEnabled val="1"/>
        </dgm:presLayoutVars>
      </dgm:prSet>
      <dgm:spPr/>
    </dgm:pt>
    <dgm:pt modelId="{D0E5225C-8360-45DF-9509-5AB2B25A689F}" type="pres">
      <dgm:prSet presAssocID="{63D39288-423F-4B0D-BB2E-C02CC37C4F95}" presName="space" presStyleCnt="0"/>
      <dgm:spPr/>
    </dgm:pt>
    <dgm:pt modelId="{3CD126D2-29A2-486B-A3B7-DB04A582C2F7}" type="pres">
      <dgm:prSet presAssocID="{5D441384-1FC6-4E10-B7A4-476ED865111A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2A176-5219-4AB7-9649-D4FACDA58D21}" type="pres">
      <dgm:prSet presAssocID="{3C1F820B-B796-4570-8438-4CFFD083BC76}" presName="space" presStyleCnt="0"/>
      <dgm:spPr/>
    </dgm:pt>
    <dgm:pt modelId="{9026CE95-70FF-4335-A06F-13D795136610}" type="pres">
      <dgm:prSet presAssocID="{DD75F2D4-1938-48F5-A0B4-031777CA6B50}" presName="Name5" presStyleLbl="vennNode1" presStyleIdx="3" presStyleCnt="4" custLinFactNeighborX="5066" custLinFactNeighborY="-4250">
        <dgm:presLayoutVars>
          <dgm:bulletEnabled val="1"/>
        </dgm:presLayoutVars>
      </dgm:prSet>
      <dgm:spPr/>
    </dgm:pt>
  </dgm:ptLst>
  <dgm:cxnLst>
    <dgm:cxn modelId="{FCF50B17-92B1-47FF-81E7-A995CD4C287F}" type="presOf" srcId="{DD75F2D4-1938-48F5-A0B4-031777CA6B50}" destId="{9026CE95-70FF-4335-A06F-13D795136610}" srcOrd="0" destOrd="0" presId="urn:microsoft.com/office/officeart/2005/8/layout/venn3"/>
    <dgm:cxn modelId="{8EB4C40E-F59A-416B-BE86-A1F92D54114A}" srcId="{93F86309-CDDE-430E-B9D5-58AFDD3D7EBF}" destId="{01702009-B360-4DD7-972C-1DAC8E3A9EDC}" srcOrd="0" destOrd="0" parTransId="{FBE96656-777E-488D-89AD-3A3E3A92E051}" sibTransId="{77F3B0EE-A1B8-4B5A-B6A8-465744DD3C5E}"/>
    <dgm:cxn modelId="{BEA47543-C9E7-4128-AB33-AFF0C503242D}" srcId="{93F86309-CDDE-430E-B9D5-58AFDD3D7EBF}" destId="{0BE03F51-D69C-4019-8F85-93093A58A5E1}" srcOrd="1" destOrd="0" parTransId="{0C79C56C-37CB-4356-820C-8BEF716D7293}" sibTransId="{63D39288-423F-4B0D-BB2E-C02CC37C4F95}"/>
    <dgm:cxn modelId="{529EEA9C-98F1-4FBC-BCE2-716FED6E052F}" srcId="{93F86309-CDDE-430E-B9D5-58AFDD3D7EBF}" destId="{5D441384-1FC6-4E10-B7A4-476ED865111A}" srcOrd="2" destOrd="0" parTransId="{1DC513EE-8EF6-4406-9C06-C9F7F82F952B}" sibTransId="{3C1F820B-B796-4570-8438-4CFFD083BC76}"/>
    <dgm:cxn modelId="{A785C53E-CABB-4AF2-B515-0A50FF6351BA}" type="presOf" srcId="{01702009-B360-4DD7-972C-1DAC8E3A9EDC}" destId="{65552FCB-B327-44DD-B251-AEF6D27E740F}" srcOrd="0" destOrd="0" presId="urn:microsoft.com/office/officeart/2005/8/layout/venn3"/>
    <dgm:cxn modelId="{369CB08C-B77C-4A71-AF41-A433FFBF8E54}" type="presOf" srcId="{5D441384-1FC6-4E10-B7A4-476ED865111A}" destId="{3CD126D2-29A2-486B-A3B7-DB04A582C2F7}" srcOrd="0" destOrd="0" presId="urn:microsoft.com/office/officeart/2005/8/layout/venn3"/>
    <dgm:cxn modelId="{F6E93090-4A18-4E37-83FE-659AD17AF33C}" type="presOf" srcId="{0BE03F51-D69C-4019-8F85-93093A58A5E1}" destId="{9C08A6C5-11C8-46ED-992E-63378FBC33C8}" srcOrd="0" destOrd="0" presId="urn:microsoft.com/office/officeart/2005/8/layout/venn3"/>
    <dgm:cxn modelId="{D9FB33CE-241E-4978-B08E-1439FCD6561A}" srcId="{93F86309-CDDE-430E-B9D5-58AFDD3D7EBF}" destId="{DD75F2D4-1938-48F5-A0B4-031777CA6B50}" srcOrd="3" destOrd="0" parTransId="{C1C9C993-BD98-4E8D-8AAB-418994C11EC4}" sibTransId="{B222F7B4-7264-4DEC-988A-58D0E67F5667}"/>
    <dgm:cxn modelId="{7F9F7253-5510-40F9-B26F-327C7802E318}" type="presOf" srcId="{93F86309-CDDE-430E-B9D5-58AFDD3D7EBF}" destId="{8348CECA-359F-478D-8BC9-39438E17F02E}" srcOrd="0" destOrd="0" presId="urn:microsoft.com/office/officeart/2005/8/layout/venn3"/>
    <dgm:cxn modelId="{720C68FE-7C90-408D-A41D-31CE2881559E}" type="presParOf" srcId="{8348CECA-359F-478D-8BC9-39438E17F02E}" destId="{65552FCB-B327-44DD-B251-AEF6D27E740F}" srcOrd="0" destOrd="0" presId="urn:microsoft.com/office/officeart/2005/8/layout/venn3"/>
    <dgm:cxn modelId="{E8F96199-C41F-4CB3-AD98-9A0F3DDAAC05}" type="presParOf" srcId="{8348CECA-359F-478D-8BC9-39438E17F02E}" destId="{E32F104C-A0AB-44A3-90D5-BD77B372A6A6}" srcOrd="1" destOrd="0" presId="urn:microsoft.com/office/officeart/2005/8/layout/venn3"/>
    <dgm:cxn modelId="{90664D8E-3D0D-48BB-9348-3721DA1E6237}" type="presParOf" srcId="{8348CECA-359F-478D-8BC9-39438E17F02E}" destId="{9C08A6C5-11C8-46ED-992E-63378FBC33C8}" srcOrd="2" destOrd="0" presId="urn:microsoft.com/office/officeart/2005/8/layout/venn3"/>
    <dgm:cxn modelId="{7CAB964A-8D68-4AC9-8508-873552D4C09C}" type="presParOf" srcId="{8348CECA-359F-478D-8BC9-39438E17F02E}" destId="{D0E5225C-8360-45DF-9509-5AB2B25A689F}" srcOrd="3" destOrd="0" presId="urn:microsoft.com/office/officeart/2005/8/layout/venn3"/>
    <dgm:cxn modelId="{8CFD05F1-9166-4C57-A6A8-13FE8720AC82}" type="presParOf" srcId="{8348CECA-359F-478D-8BC9-39438E17F02E}" destId="{3CD126D2-29A2-486B-A3B7-DB04A582C2F7}" srcOrd="4" destOrd="0" presId="urn:microsoft.com/office/officeart/2005/8/layout/venn3"/>
    <dgm:cxn modelId="{C94E328F-1E62-40D4-B253-6195FFC61556}" type="presParOf" srcId="{8348CECA-359F-478D-8BC9-39438E17F02E}" destId="{2792A176-5219-4AB7-9649-D4FACDA58D21}" srcOrd="5" destOrd="0" presId="urn:microsoft.com/office/officeart/2005/8/layout/venn3"/>
    <dgm:cxn modelId="{DB0C23DA-2DEF-4652-8CAB-BAE7CBC9EAB2}" type="presParOf" srcId="{8348CECA-359F-478D-8BC9-39438E17F02E}" destId="{9026CE95-70FF-4335-A06F-13D79513661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73D7D-AAAD-42FB-A565-3BD2F2482307}">
      <dsp:nvSpPr>
        <dsp:cNvPr id="0" name=""/>
        <dsp:cNvSpPr/>
      </dsp:nvSpPr>
      <dsp:spPr>
        <a:xfrm>
          <a:off x="0" y="2005556"/>
          <a:ext cx="6120680" cy="658268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C00000"/>
              </a:solidFill>
              <a:latin typeface="Monotype Corsiva" pitchFamily="66" charset="0"/>
            </a:rPr>
            <a:t>“Лідер”</a:t>
          </a:r>
          <a:endParaRPr lang="uk-UA" sz="2400" b="1" kern="1200" dirty="0" smtClean="0">
            <a:solidFill>
              <a:srgbClr val="C00000"/>
            </a:solidFill>
            <a:latin typeface="Monotype Corsiva" pitchFamily="66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70C0"/>
              </a:solidFill>
              <a:latin typeface="Monotype Corsiva" pitchFamily="66" charset="0"/>
            </a:rPr>
            <a:t>Клуб    старшокласників</a:t>
          </a:r>
          <a:endParaRPr lang="ru-RU" sz="2000" b="1" kern="1200" dirty="0">
            <a:solidFill>
              <a:srgbClr val="0070C0"/>
            </a:solidFill>
            <a:latin typeface="Monotype Corsiva" pitchFamily="66" charset="0"/>
          </a:endParaRPr>
        </a:p>
      </dsp:txBody>
      <dsp:txXfrm>
        <a:off x="0" y="2005556"/>
        <a:ext cx="6120680" cy="658268"/>
      </dsp:txXfrm>
    </dsp:sp>
    <dsp:sp modelId="{ECEFC8C2-B39E-4764-B226-D4A97D141009}">
      <dsp:nvSpPr>
        <dsp:cNvPr id="0" name=""/>
        <dsp:cNvSpPr/>
      </dsp:nvSpPr>
      <dsp:spPr>
        <a:xfrm rot="10800000">
          <a:off x="0" y="1018706"/>
          <a:ext cx="6120680" cy="1012416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C00000"/>
              </a:solidFill>
              <a:latin typeface="Monotype Corsiva" pitchFamily="66" charset="0"/>
            </a:rPr>
            <a:t>“Гроно”</a:t>
          </a:r>
          <a:endParaRPr lang="uk-UA" sz="2400" b="1" kern="1200" dirty="0" smtClean="0">
            <a:solidFill>
              <a:srgbClr val="C00000"/>
            </a:solidFill>
            <a:latin typeface="Monotype Corsiva" pitchFamily="66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70C0"/>
              </a:solidFill>
              <a:latin typeface="Monotype Corsiva" pitchFamily="66" charset="0"/>
            </a:rPr>
            <a:t>Юнацьке    об’єднання</a:t>
          </a:r>
          <a:endParaRPr lang="ru-RU" sz="2000" b="1" kern="1200" dirty="0">
            <a:solidFill>
              <a:srgbClr val="0070C0"/>
            </a:solidFill>
            <a:latin typeface="Monotype Corsiva" pitchFamily="66" charset="0"/>
          </a:endParaRPr>
        </a:p>
      </dsp:txBody>
      <dsp:txXfrm rot="10800000">
        <a:off x="0" y="1018706"/>
        <a:ext cx="6120680" cy="1012416"/>
      </dsp:txXfrm>
    </dsp:sp>
    <dsp:sp modelId="{706742AF-A9B5-432C-91B9-B2A696F1690C}">
      <dsp:nvSpPr>
        <dsp:cNvPr id="0" name=""/>
        <dsp:cNvSpPr/>
      </dsp:nvSpPr>
      <dsp:spPr>
        <a:xfrm rot="10800000">
          <a:off x="0" y="470"/>
          <a:ext cx="6120680" cy="1012416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C00000"/>
              </a:solidFill>
              <a:latin typeface="Monotype Corsiva" pitchFamily="66" charset="0"/>
            </a:rPr>
            <a:t>“Віночок”</a:t>
          </a:r>
          <a:endParaRPr lang="uk-UA" sz="2400" b="1" kern="1200" dirty="0" smtClean="0">
            <a:solidFill>
              <a:srgbClr val="C00000"/>
            </a:solidFill>
            <a:latin typeface="Monotype Corsiva" pitchFamily="66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70C0"/>
              </a:solidFill>
              <a:latin typeface="Monotype Corsiva" pitchFamily="66" charset="0"/>
            </a:rPr>
            <a:t>Дитяче   об’єднання </a:t>
          </a:r>
          <a:endParaRPr lang="ru-RU" sz="2000" b="1" kern="1200" dirty="0">
            <a:solidFill>
              <a:srgbClr val="0070C0"/>
            </a:solidFill>
            <a:latin typeface="Monotype Corsiva" pitchFamily="66" charset="0"/>
          </a:endParaRPr>
        </a:p>
      </dsp:txBody>
      <dsp:txXfrm rot="10800000">
        <a:off x="0" y="470"/>
        <a:ext cx="6120680" cy="10124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552FCB-B327-44DD-B251-AEF6D27E740F}">
      <dsp:nvSpPr>
        <dsp:cNvPr id="0" name=""/>
        <dsp:cNvSpPr/>
      </dsp:nvSpPr>
      <dsp:spPr>
        <a:xfrm>
          <a:off x="1785" y="4154"/>
          <a:ext cx="1791890" cy="17918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2860" rIns="98614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  <a:latin typeface="Monotype Corsiva" pitchFamily="66" charset="0"/>
            </a:rPr>
            <a:t>Волонтери </a:t>
          </a:r>
          <a:endParaRPr lang="ru-RU" sz="1800" b="1" kern="1200" dirty="0">
            <a:solidFill>
              <a:srgbClr val="C00000"/>
            </a:solidFill>
            <a:latin typeface="Monotype Corsiva" pitchFamily="66" charset="0"/>
          </a:endParaRPr>
        </a:p>
      </dsp:txBody>
      <dsp:txXfrm>
        <a:off x="1785" y="4154"/>
        <a:ext cx="1791890" cy="1791890"/>
      </dsp:txXfrm>
    </dsp:sp>
    <dsp:sp modelId="{9C08A6C5-11C8-46ED-992E-63378FBC33C8}">
      <dsp:nvSpPr>
        <dsp:cNvPr id="0" name=""/>
        <dsp:cNvSpPr/>
      </dsp:nvSpPr>
      <dsp:spPr>
        <a:xfrm>
          <a:off x="1435298" y="4154"/>
          <a:ext cx="1791890" cy="17918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2860" rIns="98614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  <a:latin typeface="Monotype Corsiva" pitchFamily="66" charset="0"/>
            </a:rPr>
            <a:t>Книголюби </a:t>
          </a:r>
          <a:endParaRPr lang="ru-RU" sz="1800" b="1" kern="1200" dirty="0">
            <a:solidFill>
              <a:srgbClr val="C00000"/>
            </a:solidFill>
            <a:latin typeface="Monotype Corsiva" pitchFamily="66" charset="0"/>
          </a:endParaRPr>
        </a:p>
      </dsp:txBody>
      <dsp:txXfrm>
        <a:off x="1435298" y="4154"/>
        <a:ext cx="1791890" cy="1791890"/>
      </dsp:txXfrm>
    </dsp:sp>
    <dsp:sp modelId="{3CD126D2-29A2-486B-A3B7-DB04A582C2F7}">
      <dsp:nvSpPr>
        <dsp:cNvPr id="0" name=""/>
        <dsp:cNvSpPr/>
      </dsp:nvSpPr>
      <dsp:spPr>
        <a:xfrm>
          <a:off x="2868810" y="4154"/>
          <a:ext cx="1791890" cy="17918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2860" rIns="98614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  <a:latin typeface="Monotype Corsiva" pitchFamily="66" charset="0"/>
            </a:rPr>
            <a:t>Екологи</a:t>
          </a:r>
          <a:r>
            <a:rPr lang="uk-UA" sz="1500" kern="1200" dirty="0" smtClean="0"/>
            <a:t> </a:t>
          </a:r>
          <a:endParaRPr lang="ru-RU" sz="1500" kern="1200" dirty="0"/>
        </a:p>
      </dsp:txBody>
      <dsp:txXfrm>
        <a:off x="2868810" y="4154"/>
        <a:ext cx="1791890" cy="1791890"/>
      </dsp:txXfrm>
    </dsp:sp>
    <dsp:sp modelId="{9026CE95-70FF-4335-A06F-13D795136610}">
      <dsp:nvSpPr>
        <dsp:cNvPr id="0" name=""/>
        <dsp:cNvSpPr/>
      </dsp:nvSpPr>
      <dsp:spPr>
        <a:xfrm>
          <a:off x="4304109" y="0"/>
          <a:ext cx="1791890" cy="17918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0320" rIns="98614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C00000"/>
              </a:solidFill>
              <a:latin typeface="Monotype Corsiva" pitchFamily="66" charset="0"/>
            </a:rPr>
            <a:t>Дружинники </a:t>
          </a:r>
          <a:endParaRPr lang="ru-RU" sz="1600" b="1" kern="1200" dirty="0">
            <a:solidFill>
              <a:srgbClr val="C00000"/>
            </a:solidFill>
            <a:latin typeface="Monotype Corsiva" pitchFamily="66" charset="0"/>
          </a:endParaRPr>
        </a:p>
      </dsp:txBody>
      <dsp:txXfrm>
        <a:off x="4304109" y="0"/>
        <a:ext cx="1791890" cy="1791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2765B-D89B-455C-BCAF-C5E088D1806C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D23C-AB64-4D9B-96ED-82DF71FE8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1906-22F8-47BB-8618-176C22EEBCC7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EED5-A380-4E94-8F08-06F5AA0DC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95B8-2D13-4808-8A50-09F2ADDD9CEF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8C61-C281-4813-8FB9-7054FC81B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4052-14D0-4551-A0DD-1A2E995C6268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0C0F-6E87-49E9-AEED-92650FD7E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C307-C28B-492B-9B53-2E6518D89403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9873-1B9C-4A1B-8D9F-38061BF26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0701-9291-4056-B517-94805A71581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8EDF-BFE4-4CF9-9FED-7E53AC861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58DD-7B5A-414C-8045-FE47DA01210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E29E1-5DDA-4377-BBB3-B6C1578C3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C2C0C-B47E-406D-A036-B4079E17E7B4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B937-C79F-4EDE-A4B7-0747F23AE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750F-C344-4A78-A62D-4674454F87E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6F0DB-D097-4EF9-B35E-FC9B8C109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2A3-2A13-443C-A3F1-0B3872670053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C486-F3E7-4EC9-B383-283040AD4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898-3CC5-4A20-84BB-EF5CEF1AC652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9E94-4681-440A-8A5B-05E93E46A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34F080-B021-48A1-BA6B-028953296067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2D6E57-1A5A-4A1E-97C2-E004737C3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470025"/>
          </a:xfrm>
        </p:spPr>
        <p:txBody>
          <a:bodyPr/>
          <a:lstStyle/>
          <a:p>
            <a:endParaRPr lang="ru-RU" sz="6000" b="1" i="1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924175"/>
            <a:ext cx="6400800" cy="1752600"/>
          </a:xfrm>
        </p:spPr>
        <p:txBody>
          <a:bodyPr/>
          <a:lstStyle/>
          <a:p>
            <a:endParaRPr lang="ru-RU" smtClean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i="1" dirty="0" smtClean="0">
                <a:solidFill>
                  <a:srgbClr val="FF0000"/>
                </a:solidFill>
                <a:latin typeface="Monotype Corsiva" pitchFamily="66" charset="0"/>
              </a:rPr>
              <a:t>Калинова країна</a:t>
            </a:r>
            <a:br>
              <a:rPr lang="uk-UA" sz="6000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uk-UA" sz="1800" b="1" i="1" dirty="0" smtClean="0">
                <a:solidFill>
                  <a:srgbClr val="0070C0"/>
                </a:solidFill>
                <a:latin typeface="Monotype Corsiva" pitchFamily="66" charset="0"/>
              </a:rPr>
              <a:t>Асоціація  Учнівської  Молоді (АУМ)</a:t>
            </a:r>
            <a:endParaRPr lang="ru-RU" b="1" i="1" dirty="0" smtClean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556792"/>
          <a:ext cx="612068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475656" y="45811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3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shablon32</Template>
  <TotalTime>44</TotalTime>
  <Words>21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Monotype Corsiva</vt:lpstr>
      <vt:lpstr>shablon32</vt:lpstr>
      <vt:lpstr>Слайд 1</vt:lpstr>
      <vt:lpstr>Калинова країна Асоціація  Учнівської  Молоді (АУМ)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2014-09-16T17:35:51Z</dcterms:created>
  <dcterms:modified xsi:type="dcterms:W3CDTF">2014-09-16T18:20:16Z</dcterms:modified>
</cp:coreProperties>
</file>